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53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EBDBD-8971-42D7-A90B-AB75AFA199A7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2C86-FA2F-4F60-B97A-6DEBE4D5CC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EBDBD-8971-42D7-A90B-AB75AFA199A7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2C86-FA2F-4F60-B97A-6DEBE4D5CC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EBDBD-8971-42D7-A90B-AB75AFA199A7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2C86-FA2F-4F60-B97A-6DEBE4D5CC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EBDBD-8971-42D7-A90B-AB75AFA199A7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2C86-FA2F-4F60-B97A-6DEBE4D5CC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EBDBD-8971-42D7-A90B-AB75AFA199A7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2C86-FA2F-4F60-B97A-6DEBE4D5CC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EBDBD-8971-42D7-A90B-AB75AFA199A7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2C86-FA2F-4F60-B97A-6DEBE4D5CC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EBDBD-8971-42D7-A90B-AB75AFA199A7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2C86-FA2F-4F60-B97A-6DEBE4D5CC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EBDBD-8971-42D7-A90B-AB75AFA199A7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2C86-FA2F-4F60-B97A-6DEBE4D5CC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EBDBD-8971-42D7-A90B-AB75AFA199A7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2C86-FA2F-4F60-B97A-6DEBE4D5CC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EBDBD-8971-42D7-A90B-AB75AFA199A7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2C86-FA2F-4F60-B97A-6DEBE4D5CC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EBDBD-8971-42D7-A90B-AB75AFA199A7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2C86-FA2F-4F60-B97A-6DEBE4D5CC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EBDBD-8971-42D7-A90B-AB75AFA199A7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D2C86-FA2F-4F60-B97A-6DEBE4D5CC0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Square Dance Lesson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Those that want a list of the square dance moves, the best place to obtain this list is on the Mount Baker Square Dance Council website </a:t>
            </a:r>
            <a:r>
              <a:rPr lang="en-US" dirty="0">
                <a:hlinkClick r:id="rId2"/>
              </a:rPr>
              <a:t>http://sqdance.org/</a:t>
            </a:r>
            <a:r>
              <a:rPr lang="en-US" dirty="0"/>
              <a:t> .  Click on the </a:t>
            </a:r>
            <a:r>
              <a:rPr lang="en-US" dirty="0" err="1"/>
              <a:t>TAMinations</a:t>
            </a:r>
            <a:r>
              <a:rPr lang="en-US" dirty="0"/>
              <a:t> picture.  </a:t>
            </a:r>
            <a:r>
              <a:rPr lang="en-US" dirty="0" err="1"/>
              <a:t>TAMinations</a:t>
            </a:r>
            <a:r>
              <a:rPr lang="en-US" dirty="0"/>
              <a:t> can be downloaded to your phone via the Apple Store.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The program to learn square dance is more than just lessons, it is: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Square dance lessons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of </a:t>
            </a:r>
            <a:r>
              <a:rPr lang="en-US" dirty="0" err="1"/>
              <a:t>TAMinations</a:t>
            </a:r>
            <a:r>
              <a:rPr lang="en-US" dirty="0"/>
              <a:t> - see above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Go to level dances - this give you floor time which reinforces the moves and allows you to be more confident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Getting an "All Around Dancer" form and having it signed at each dance you attend.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Attending New Student Workshops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Attend other lessons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Read the New Student Handbook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131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Square Dance Lesson Program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Square Dance Lesson Program</dc:title>
  <dc:creator>Windows User</dc:creator>
  <cp:lastModifiedBy>Daryl Schmidt</cp:lastModifiedBy>
  <cp:revision>6</cp:revision>
  <dcterms:created xsi:type="dcterms:W3CDTF">2019-10-30T02:30:06Z</dcterms:created>
  <dcterms:modified xsi:type="dcterms:W3CDTF">2023-05-01T16:18:45Z</dcterms:modified>
</cp:coreProperties>
</file>